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58" r:id="rId8"/>
    <p:sldId id="264" r:id="rId9"/>
    <p:sldId id="263" r:id="rId10"/>
    <p:sldId id="268" r:id="rId11"/>
    <p:sldId id="269" r:id="rId1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0B7"/>
    <a:srgbClr val="76C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7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E7A53-06E5-4DF2-B7EE-C080272E9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932BD7-2B2A-4E38-9382-D73794D5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49C622-18F6-41BA-A90D-43FD1D6A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0C1305-453E-4970-A916-7FDB9842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BA99D1-8D40-42F0-9D21-CBA3D54E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995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8BCC62-32A5-4E6C-8057-807F1C68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CA4204-B4EC-425E-98CD-800C3BC6D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712C53-80C6-4436-B3AD-16DC0D5C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EE32CE-894E-4B1C-95F1-0E4AF778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388865-F725-47E7-A58E-5E4BD4A4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01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F93135-A892-46D4-93B3-629EEF5A3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CB559A-FE7C-41C5-90F3-E0DF2D829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3243E1-8738-4C2D-9F59-83485D73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B1CD78-4F5E-447D-A4AF-993DC39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1253B8-F687-4377-9394-90D7870C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311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A41BF6-7CB3-432C-AAAD-1F15EB4C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17229-29D1-4D6A-BDD6-D1B03C65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B8D205-E594-493E-B2B8-45BE46BB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B05D7A-6520-4181-9B66-3AF02ED2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848603-6F45-404F-AEC8-305AD440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987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FB2E87-A38A-44D8-8EE3-1F490E6A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A20FC2-E8AC-4F03-933C-B7486208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7A56D-66F2-4281-A2E4-A0E4EAD0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6A0148-A2CB-49A8-A56C-6629A6C1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B03859-D2AE-4C0B-A056-48A5027A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268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FF9456-A610-4D00-99D7-8F33E76B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2612E-F0E2-4C78-9C63-886D2B94E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4F3FB8-0689-41E2-BDD1-DB953D705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94A914-3155-469D-AE64-3EAAAEDC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7AC55D-B4A5-4FFD-8C5C-34306550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FE79CF-0456-48A4-9E8A-66AE4F3D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909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218AC9-F57A-4405-B92A-523926B2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927AF3-DBB5-403F-A374-A73E1765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22D115-E661-4CEB-8B40-651A51F94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1213D7-3EE0-4F00-925F-38473C858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5553CAA-0363-473E-A9D6-C30A1EF56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A28849-64D4-4D0B-BA5D-6DA95887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48C70AA-2013-44CF-B84C-6A74418F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B24E406-B55E-446B-A006-B1E027FB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186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BD980C-AD3C-4AD9-B0C5-AF9449C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525A7B2-A637-4992-9143-D02DE569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7C1C1D9-4DAB-4B56-B880-4028E6F1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347324-C0B7-44E5-A74A-18BAAEAF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167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103F95-1128-4907-B669-1AAB51D1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1B7765-B4B4-4CAE-ACCE-1983F102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DFD731-4B37-4E84-B35C-97FB7A9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864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B3E279-7FE7-491C-AE98-B1DF1A13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A96FB9-F840-4080-80E6-86208C2BB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1809204-58AC-49CB-A6F5-B5DDE3108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5AA58B-961E-4152-95FF-594B24CA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74E823-82D5-4E03-B537-CA30F0BB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B81E9B-C8BC-4ED6-9C0B-E762D8E2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344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CD2C1D-993E-401A-B8A8-D295A4A3C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9D3283-8E4D-4F72-9AE1-331332000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0CFE2E-421A-46AB-AB24-7F550863A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168CAC0-9305-4556-BA92-F341C3D4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FEAF55-ED65-4EA6-93E6-6AA35ED9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E17244-435A-4A75-AD58-DCBE2CA3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640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7487FF7-5690-49A2-954F-8E8A0897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21F546-1999-4F32-BA4C-0DF96C60E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3382DC-42B9-4D43-BB1A-103B44212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5AAB-EAA3-45D6-A0F4-58FFB4AA8BD4}" type="datetimeFigureOut">
              <a:rPr lang="th-TH" smtClean="0"/>
              <a:t>09/05/61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880FFC-A115-4527-8D47-6BD270494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CDBCF4-CE41-4A71-B16D-1FA9DEB0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FA651-C12C-4E23-9A8F-8A42B5180A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844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jpeg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slide" Target="slide1.xm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.xml"/><Relationship Id="rId5" Type="http://schemas.openxmlformats.org/officeDocument/2006/relationships/slide" Target="slide10.xml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13.jpeg"/><Relationship Id="rId7" Type="http://schemas.openxmlformats.org/officeDocument/2006/relationships/slide" Target="slide10.xml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7.xml"/><Relationship Id="rId5" Type="http://schemas.openxmlformats.org/officeDocument/2006/relationships/slide" Target="slide8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amless  Crumpled  Paper  Preview1">
            <a:extLst>
              <a:ext uri="{FF2B5EF4-FFF2-40B4-BE49-F238E27FC236}">
                <a16:creationId xmlns:a16="http://schemas.microsoft.com/office/drawing/2014/main" xmlns="" id="{4334E953-1CFB-4791-9C3B-5081E843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B7E3B0-518A-49F3-8FD5-9BF638905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8" y="196949"/>
            <a:ext cx="10635084" cy="2208746"/>
          </a:xfrm>
          <a:prstGeom prst="rect">
            <a:avLst/>
          </a:prstGeom>
        </p:spPr>
      </p:pic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xmlns="" id="{7B8D6949-F4E6-431C-87D2-37C4AAFAF238}"/>
              </a:ext>
            </a:extLst>
          </p:cNvPr>
          <p:cNvSpPr/>
          <p:nvPr/>
        </p:nvSpPr>
        <p:spPr>
          <a:xfrm>
            <a:off x="4836941" y="3269974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Log in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xmlns="" id="{45384F52-963F-40C4-90D5-34867B1EF437}"/>
              </a:ext>
            </a:extLst>
          </p:cNvPr>
          <p:cNvSpPr/>
          <p:nvPr/>
        </p:nvSpPr>
        <p:spPr>
          <a:xfrm>
            <a:off x="4836941" y="4272679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ic Sans MS" panose="030F0702030302020204" pitchFamily="66" charset="0"/>
              </a:rPr>
              <a:t>Register</a:t>
            </a:r>
            <a:endParaRPr lang="th-TH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8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D4C693-FEA6-4D52-B64D-C4D5DF238442}"/>
              </a:ext>
            </a:extLst>
          </p:cNvPr>
          <p:cNvSpPr txBox="1"/>
          <p:nvPr/>
        </p:nvSpPr>
        <p:spPr>
          <a:xfrm>
            <a:off x="259308" y="1540149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latin typeface="Comic Sans MS" panose="030F0702030302020204" pitchFamily="66" charset="0"/>
              </a:rPr>
              <a:t>SOON</a:t>
            </a:r>
            <a:endParaRPr lang="th-TH" sz="28700" dirty="0">
              <a:latin typeface="Comic Sans MS" panose="030F0702030302020204" pitchFamily="66" charset="0"/>
            </a:endParaRPr>
          </a:p>
        </p:txBody>
      </p:sp>
      <p:sp>
        <p:nvSpPr>
          <p:cNvPr id="6" name="Arrow: Left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80A6B1D2-4671-4D55-8B41-31C28DE2D205}"/>
              </a:ext>
            </a:extLst>
          </p:cNvPr>
          <p:cNvSpPr/>
          <p:nvPr/>
        </p:nvSpPr>
        <p:spPr>
          <a:xfrm>
            <a:off x="334617" y="5962788"/>
            <a:ext cx="1007165" cy="530087"/>
          </a:xfrm>
          <a:prstGeom prst="leftArrow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17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ผลการค้นหารูปภาพสำหรับ wallpaper room">
            <a:extLst>
              <a:ext uri="{FF2B5EF4-FFF2-40B4-BE49-F238E27FC236}">
                <a16:creationId xmlns:a16="http://schemas.microsoft.com/office/drawing/2014/main" xmlns="" id="{4A78FEE4-143B-46D6-A159-641E432F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4439"/>
            <a:ext cx="12192000" cy="13722439"/>
          </a:xfrm>
          <a:prstGeom prst="rect">
            <a:avLst/>
          </a:prstGeom>
          <a:solidFill>
            <a:srgbClr val="92D050"/>
          </a:solidFill>
          <a:extLst/>
        </p:spPr>
      </p:pic>
      <p:sp>
        <p:nvSpPr>
          <p:cNvPr id="2" name="Rectangle: Rounded Corners 21">
            <a:extLst>
              <a:ext uri="{FF2B5EF4-FFF2-40B4-BE49-F238E27FC236}">
                <a16:creationId xmlns:a16="http://schemas.microsoft.com/office/drawing/2014/main" xmlns="" id="{9DE7552A-51FA-45C2-AF8B-4241308A76FD}"/>
              </a:ext>
            </a:extLst>
          </p:cNvPr>
          <p:cNvSpPr/>
          <p:nvPr/>
        </p:nvSpPr>
        <p:spPr>
          <a:xfrm>
            <a:off x="8805132" y="1368496"/>
            <a:ext cx="2158861" cy="3603348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: Rounded Corners 22">
            <a:extLst>
              <a:ext uri="{FF2B5EF4-FFF2-40B4-BE49-F238E27FC236}">
                <a16:creationId xmlns:a16="http://schemas.microsoft.com/office/drawing/2014/main" xmlns="" id="{C71391D5-850D-47CF-BEF5-D81F9CC03537}"/>
              </a:ext>
            </a:extLst>
          </p:cNvPr>
          <p:cNvSpPr/>
          <p:nvPr/>
        </p:nvSpPr>
        <p:spPr>
          <a:xfrm>
            <a:off x="9115621" y="1554520"/>
            <a:ext cx="1544603" cy="462924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List</a:t>
            </a:r>
            <a:endParaRPr lang="th-TH" sz="2400" dirty="0">
              <a:latin typeface="Comic Sans MS" panose="030F0702030302020204" pitchFamily="66" charset="0"/>
            </a:endParaRPr>
          </a:p>
        </p:txBody>
      </p:sp>
      <p:pic>
        <p:nvPicPr>
          <p:cNvPr id="6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392441B9-F6C4-4AE4-978D-46F14D11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6" y="1488547"/>
            <a:ext cx="1800911" cy="3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xmlns="" id="{9DE7552A-51FA-45C2-AF8B-4241308A76FD}"/>
              </a:ext>
            </a:extLst>
          </p:cNvPr>
          <p:cNvSpPr/>
          <p:nvPr/>
        </p:nvSpPr>
        <p:spPr>
          <a:xfrm>
            <a:off x="906840" y="1368496"/>
            <a:ext cx="2158861" cy="3603348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: Rounded Corners 22">
            <a:extLst>
              <a:ext uri="{FF2B5EF4-FFF2-40B4-BE49-F238E27FC236}">
                <a16:creationId xmlns:a16="http://schemas.microsoft.com/office/drawing/2014/main" xmlns="" id="{C71391D5-850D-47CF-BEF5-D81F9CC03537}"/>
              </a:ext>
            </a:extLst>
          </p:cNvPr>
          <p:cNvSpPr/>
          <p:nvPr/>
        </p:nvSpPr>
        <p:spPr>
          <a:xfrm>
            <a:off x="1217329" y="1554520"/>
            <a:ext cx="1544603" cy="462924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List</a:t>
            </a:r>
            <a:endParaRPr lang="th-TH" sz="24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1213968" y="2273905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1213966" y="2881426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1213964" y="3509382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1204450" y="4135260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9125138" y="2276833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9125136" y="2884354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9125134" y="3486552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9115620" y="4099551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" name="Picture 6" descr="ผลการค้นหารูปภาพสำหรับ table png">
            <a:extLst>
              <a:ext uri="{FF2B5EF4-FFF2-40B4-BE49-F238E27FC236}">
                <a16:creationId xmlns:a16="http://schemas.microsoft.com/office/drawing/2014/main" xmlns="" id="{63135929-8AB4-44B4-AF6F-6545304E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86" y="4253379"/>
            <a:ext cx="1725186" cy="1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ผลการค้นหารูปภาพสำหรับ phone png">
            <a:hlinkClick r:id="rId6" action="ppaction://hlinksldjump"/>
            <a:extLst>
              <a:ext uri="{FF2B5EF4-FFF2-40B4-BE49-F238E27FC236}">
                <a16:creationId xmlns:a16="http://schemas.microsoft.com/office/drawing/2014/main" xmlns="" id="{16197BD3-8B50-4D6F-BD10-60C79F23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33" y="4005493"/>
            <a:ext cx="1001451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ามเหลี่ยมหน้าจั่ว 18"/>
          <p:cNvSpPr/>
          <p:nvPr/>
        </p:nvSpPr>
        <p:spPr>
          <a:xfrm>
            <a:off x="9699965" y="2047692"/>
            <a:ext cx="369194" cy="15454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ามเหลี่ยมหน้าจั่ว 19"/>
          <p:cNvSpPr/>
          <p:nvPr/>
        </p:nvSpPr>
        <p:spPr>
          <a:xfrm>
            <a:off x="1805033" y="2054915"/>
            <a:ext cx="369194" cy="15454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ามเหลี่ยมหน้าจั่ว 20"/>
          <p:cNvSpPr/>
          <p:nvPr/>
        </p:nvSpPr>
        <p:spPr>
          <a:xfrm rot="10800000">
            <a:off x="1801673" y="4703537"/>
            <a:ext cx="369194" cy="15454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ามเหลี่ยมหน้าจั่ว 21"/>
          <p:cNvSpPr/>
          <p:nvPr/>
        </p:nvSpPr>
        <p:spPr>
          <a:xfrm rot="10800000">
            <a:off x="9699965" y="4701391"/>
            <a:ext cx="369194" cy="15454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36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amless  Crumpled  Paper  Preview1">
            <a:extLst>
              <a:ext uri="{FF2B5EF4-FFF2-40B4-BE49-F238E27FC236}">
                <a16:creationId xmlns:a16="http://schemas.microsoft.com/office/drawing/2014/main" xmlns="" id="{3158D349-00E6-4D82-AD72-6273EC46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3CF39CE1-CCC6-4463-ABE0-ACA427BA6693}"/>
              </a:ext>
            </a:extLst>
          </p:cNvPr>
          <p:cNvSpPr/>
          <p:nvPr/>
        </p:nvSpPr>
        <p:spPr>
          <a:xfrm>
            <a:off x="2524435" y="3412435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Pass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DD3C6A14-3BDE-45FC-8386-5536E4E3B734}"/>
              </a:ext>
            </a:extLst>
          </p:cNvPr>
          <p:cNvSpPr/>
          <p:nvPr/>
        </p:nvSpPr>
        <p:spPr>
          <a:xfrm>
            <a:off x="2524436" y="2216426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User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D68EC175-B6AE-4542-B739-C0E9F9E79D60}"/>
              </a:ext>
            </a:extLst>
          </p:cNvPr>
          <p:cNvSpPr/>
          <p:nvPr/>
        </p:nvSpPr>
        <p:spPr>
          <a:xfrm>
            <a:off x="5168348" y="2216426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MayorTest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6EBADE5-2B97-4759-9A23-7562146CF200}"/>
              </a:ext>
            </a:extLst>
          </p:cNvPr>
          <p:cNvSpPr/>
          <p:nvPr/>
        </p:nvSpPr>
        <p:spPr>
          <a:xfrm>
            <a:off x="5168348" y="3412435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*************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0" name="Arrow: Left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2151C76-5688-4A91-AA0B-DE3E2C719C70}"/>
              </a:ext>
            </a:extLst>
          </p:cNvPr>
          <p:cNvSpPr/>
          <p:nvPr/>
        </p:nvSpPr>
        <p:spPr>
          <a:xfrm>
            <a:off x="317848" y="5923722"/>
            <a:ext cx="1007165" cy="530087"/>
          </a:xfrm>
          <a:prstGeom prst="leftArrow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hlinkClick r:id="rId5" action="ppaction://hlinksldjump"/>
            <a:extLst>
              <a:ext uri="{FF2B5EF4-FFF2-40B4-BE49-F238E27FC236}">
                <a16:creationId xmlns:a16="http://schemas.microsoft.com/office/drawing/2014/main" xmlns="" id="{6B473DC4-A069-4C4D-A3C8-A242CE42434C}"/>
              </a:ext>
            </a:extLst>
          </p:cNvPr>
          <p:cNvSpPr/>
          <p:nvPr/>
        </p:nvSpPr>
        <p:spPr>
          <a:xfrm>
            <a:off x="8852452" y="5132414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Start</a:t>
            </a:r>
            <a:endParaRPr lang="th-TH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0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D1E80C-14DB-469C-A16D-B2ADF358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508E7-5D19-474A-9CAB-1C69C63FC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2" descr="Seamless  Crumpled  Paper  Preview1">
            <a:extLst>
              <a:ext uri="{FF2B5EF4-FFF2-40B4-BE49-F238E27FC236}">
                <a16:creationId xmlns:a16="http://schemas.microsoft.com/office/drawing/2014/main" xmlns="" id="{BF9AF92E-FA4F-4AEE-80A7-A543F504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A30E5933-65B2-4BDD-B066-64502404FDCE}"/>
              </a:ext>
            </a:extLst>
          </p:cNvPr>
          <p:cNvSpPr/>
          <p:nvPr/>
        </p:nvSpPr>
        <p:spPr>
          <a:xfrm>
            <a:off x="2524435" y="142997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User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5D58A63C-C2C3-416C-B102-2F725AE80976}"/>
              </a:ext>
            </a:extLst>
          </p:cNvPr>
          <p:cNvSpPr/>
          <p:nvPr/>
        </p:nvSpPr>
        <p:spPr>
          <a:xfrm>
            <a:off x="2524435" y="2494817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E-mail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337A0821-C652-4E5F-BF04-0C3ED63F557E}"/>
              </a:ext>
            </a:extLst>
          </p:cNvPr>
          <p:cNvSpPr/>
          <p:nvPr/>
        </p:nvSpPr>
        <p:spPr>
          <a:xfrm>
            <a:off x="2524434" y="3571876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Pass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01D84C12-DF5F-4F75-BF39-6B324758F235}"/>
              </a:ext>
            </a:extLst>
          </p:cNvPr>
          <p:cNvSpPr/>
          <p:nvPr/>
        </p:nvSpPr>
        <p:spPr>
          <a:xfrm>
            <a:off x="2524434" y="4648935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Re-Pass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15E2BF8E-71D3-44B5-87D3-D1F79F36A399}"/>
              </a:ext>
            </a:extLst>
          </p:cNvPr>
          <p:cNvSpPr/>
          <p:nvPr/>
        </p:nvSpPr>
        <p:spPr>
          <a:xfrm>
            <a:off x="5307398" y="1438137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MayorTest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0BD0277-8967-4F62-9A79-85BA36D30C6E}"/>
              </a:ext>
            </a:extLst>
          </p:cNvPr>
          <p:cNvSpPr/>
          <p:nvPr/>
        </p:nvSpPr>
        <p:spPr>
          <a:xfrm>
            <a:off x="5307398" y="2511149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Mayor@whatmail.com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22DEE1C-8B21-4D4C-A362-AD84E0AF15EA}"/>
              </a:ext>
            </a:extLst>
          </p:cNvPr>
          <p:cNvSpPr/>
          <p:nvPr/>
        </p:nvSpPr>
        <p:spPr>
          <a:xfrm>
            <a:off x="5307398" y="3555544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123456789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45F5DB80-C9A3-4C33-8797-4F12E0991A81}"/>
              </a:ext>
            </a:extLst>
          </p:cNvPr>
          <p:cNvSpPr/>
          <p:nvPr/>
        </p:nvSpPr>
        <p:spPr>
          <a:xfrm>
            <a:off x="5307398" y="4680934"/>
            <a:ext cx="3684104" cy="7913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*********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3" name="Arrow: Left 12">
            <a:hlinkClick r:id="rId4" action="ppaction://hlinksldjump"/>
            <a:extLst>
              <a:ext uri="{FF2B5EF4-FFF2-40B4-BE49-F238E27FC236}">
                <a16:creationId xmlns:a16="http://schemas.microsoft.com/office/drawing/2014/main" xmlns="" id="{97732369-B51D-4E7F-ACB7-C71A2261812D}"/>
              </a:ext>
            </a:extLst>
          </p:cNvPr>
          <p:cNvSpPr/>
          <p:nvPr/>
        </p:nvSpPr>
        <p:spPr>
          <a:xfrm>
            <a:off x="334617" y="5962788"/>
            <a:ext cx="1007165" cy="530087"/>
          </a:xfrm>
          <a:prstGeom prst="leftArrow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xmlns="" id="{EFE65DBF-88DB-4DE0-89AE-669106664107}"/>
              </a:ext>
            </a:extLst>
          </p:cNvPr>
          <p:cNvSpPr/>
          <p:nvPr/>
        </p:nvSpPr>
        <p:spPr>
          <a:xfrm>
            <a:off x="9254783" y="5701567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Regis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5128" name="Picture 8" descr="facebook-icon">
            <a:hlinkClick r:id="rId6" action="ppaction://hlinksldjump"/>
            <a:extLst>
              <a:ext uri="{FF2B5EF4-FFF2-40B4-BE49-F238E27FC236}">
                <a16:creationId xmlns:a16="http://schemas.microsoft.com/office/drawing/2014/main" xmlns="" id="{FC90E77F-A661-4325-950C-4CB238B91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34" y="5828993"/>
            <a:ext cx="791309" cy="7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ile:Google plus icon.svg">
            <a:hlinkClick r:id="rId8" action="ppaction://hlinksldjump"/>
            <a:extLst>
              <a:ext uri="{FF2B5EF4-FFF2-40B4-BE49-F238E27FC236}">
                <a16:creationId xmlns:a16="http://schemas.microsoft.com/office/drawing/2014/main" xmlns="" id="{7B44F5CC-94CA-4C9C-8513-31D4276F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26" y="5828993"/>
            <a:ext cx="791309" cy="7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3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C7002-AE00-47B2-BDAC-AF8296D4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FCF82B-7EEE-4C0E-A341-7DC2C860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146" name="Picture 2" descr="ผลการค้นหารูปภาพสำหรับ google plus login">
            <a:extLst>
              <a:ext uri="{FF2B5EF4-FFF2-40B4-BE49-F238E27FC236}">
                <a16:creationId xmlns:a16="http://schemas.microsoft.com/office/drawing/2014/main" xmlns="" id="{462C465F-CF25-45B8-B56C-FFE96572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410" cy="69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84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E43A7F-9E3F-4B3B-BD6F-36F5CAC0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2E5401-90B6-42D4-A89E-0F8FE6EF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7170" name="Picture 2" descr="ผลการค้นหารูปภาพสำหรับ facebook login">
            <a:extLst>
              <a:ext uri="{FF2B5EF4-FFF2-40B4-BE49-F238E27FC236}">
                <a16:creationId xmlns:a16="http://schemas.microsoft.com/office/drawing/2014/main" xmlns="" id="{180CED85-7926-400D-90CB-83E790A12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3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E77715-B13D-4A56-81AD-9B28F58E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7557EF-49DB-4D51-BB18-F00C35DB5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2" descr="Seamless  Crumpled  Paper  Preview1">
            <a:extLst>
              <a:ext uri="{FF2B5EF4-FFF2-40B4-BE49-F238E27FC236}">
                <a16:creationId xmlns:a16="http://schemas.microsoft.com/office/drawing/2014/main" xmlns="" id="{C8AB8AC8-2011-4839-8629-5226C471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27FF3F61-F732-4C9C-9EA4-9845F0371873}"/>
              </a:ext>
            </a:extLst>
          </p:cNvPr>
          <p:cNvSpPr/>
          <p:nvPr/>
        </p:nvSpPr>
        <p:spPr>
          <a:xfrm>
            <a:off x="334617" y="5962788"/>
            <a:ext cx="1007165" cy="530087"/>
          </a:xfrm>
          <a:prstGeom prst="leftArrow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xmlns="" id="{D0AFDDEB-3E08-449A-898A-FD540D22E9D0}"/>
              </a:ext>
            </a:extLst>
          </p:cNvPr>
          <p:cNvSpPr/>
          <p:nvPr/>
        </p:nvSpPr>
        <p:spPr>
          <a:xfrm>
            <a:off x="846277" y="99716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Hair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xmlns="" id="{11348BE0-01DE-4975-B07E-34F9C89C0C5C}"/>
              </a:ext>
            </a:extLst>
          </p:cNvPr>
          <p:cNvSpPr/>
          <p:nvPr/>
        </p:nvSpPr>
        <p:spPr>
          <a:xfrm>
            <a:off x="846277" y="2074426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Eyes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xmlns="" id="{8A6D1101-1DE4-4FED-B247-4FAB7998562A}"/>
              </a:ext>
            </a:extLst>
          </p:cNvPr>
          <p:cNvSpPr/>
          <p:nvPr/>
        </p:nvSpPr>
        <p:spPr>
          <a:xfrm>
            <a:off x="838199" y="315169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Mouth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5F182BD3-0F3E-4C1B-8F30-8EB72D8BF51E}"/>
              </a:ext>
            </a:extLst>
          </p:cNvPr>
          <p:cNvSpPr/>
          <p:nvPr/>
        </p:nvSpPr>
        <p:spPr>
          <a:xfrm>
            <a:off x="838298" y="4241068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Face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xmlns="" id="{966EC939-86FB-49F5-9904-719DCC669F51}"/>
              </a:ext>
            </a:extLst>
          </p:cNvPr>
          <p:cNvSpPr/>
          <p:nvPr/>
        </p:nvSpPr>
        <p:spPr>
          <a:xfrm>
            <a:off x="8822333" y="4241068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Else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xmlns="" id="{1F17F9C4-8590-4E28-B3CD-5F67151060D2}"/>
              </a:ext>
            </a:extLst>
          </p:cNvPr>
          <p:cNvSpPr/>
          <p:nvPr/>
        </p:nvSpPr>
        <p:spPr>
          <a:xfrm>
            <a:off x="8827605" y="3156778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Shoes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hlinkClick r:id="rId4" action="ppaction://hlinksldjump"/>
            <a:extLst>
              <a:ext uri="{FF2B5EF4-FFF2-40B4-BE49-F238E27FC236}">
                <a16:creationId xmlns:a16="http://schemas.microsoft.com/office/drawing/2014/main" xmlns="" id="{85503CF3-396F-4140-AAB3-9FE1960245D0}"/>
              </a:ext>
            </a:extLst>
          </p:cNvPr>
          <p:cNvSpPr/>
          <p:nvPr/>
        </p:nvSpPr>
        <p:spPr>
          <a:xfrm>
            <a:off x="8827604" y="2095547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Pant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hlinkClick r:id="rId4" action="ppaction://hlinksldjump"/>
            <a:extLst>
              <a:ext uri="{FF2B5EF4-FFF2-40B4-BE49-F238E27FC236}">
                <a16:creationId xmlns:a16="http://schemas.microsoft.com/office/drawing/2014/main" xmlns="" id="{1A94B90A-7C3B-4978-9314-17F3A3C38172}"/>
              </a:ext>
            </a:extLst>
          </p:cNvPr>
          <p:cNvSpPr/>
          <p:nvPr/>
        </p:nvSpPr>
        <p:spPr>
          <a:xfrm>
            <a:off x="8827606" y="1034317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Shirt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BDCD3C9C-1531-435B-8E2D-613EE75B811D}"/>
              </a:ext>
            </a:extLst>
          </p:cNvPr>
          <p:cNvSpPr/>
          <p:nvPr/>
        </p:nvSpPr>
        <p:spPr>
          <a:xfrm rot="5400000">
            <a:off x="3348728" y="1254403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xmlns="" id="{EFB522CA-E5C4-4C65-A5A7-7965B1E52200}"/>
              </a:ext>
            </a:extLst>
          </p:cNvPr>
          <p:cNvSpPr/>
          <p:nvPr/>
        </p:nvSpPr>
        <p:spPr>
          <a:xfrm rot="5400000">
            <a:off x="3362796" y="2280964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92410507-CED4-4B70-B606-B1E0F3264EB4}"/>
              </a:ext>
            </a:extLst>
          </p:cNvPr>
          <p:cNvSpPr/>
          <p:nvPr/>
        </p:nvSpPr>
        <p:spPr>
          <a:xfrm rot="5400000">
            <a:off x="3338945" y="3360277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B992EEE5-A132-4223-84F6-11ECB368CA72}"/>
              </a:ext>
            </a:extLst>
          </p:cNvPr>
          <p:cNvSpPr/>
          <p:nvPr/>
        </p:nvSpPr>
        <p:spPr>
          <a:xfrm rot="5400000">
            <a:off x="3329153" y="4439590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C5E30F63-A9EE-4E13-B585-A8C759A07458}"/>
              </a:ext>
            </a:extLst>
          </p:cNvPr>
          <p:cNvSpPr/>
          <p:nvPr/>
        </p:nvSpPr>
        <p:spPr>
          <a:xfrm rot="16200000">
            <a:off x="241357" y="1230807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DA9E1E16-0583-43AE-A133-50FA1B69E892}"/>
              </a:ext>
            </a:extLst>
          </p:cNvPr>
          <p:cNvSpPr/>
          <p:nvPr/>
        </p:nvSpPr>
        <p:spPr>
          <a:xfrm rot="5400000">
            <a:off x="11354656" y="4461154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A74C3D8A-4C19-48DF-9076-0CFCDF12A1D3}"/>
              </a:ext>
            </a:extLst>
          </p:cNvPr>
          <p:cNvSpPr/>
          <p:nvPr/>
        </p:nvSpPr>
        <p:spPr>
          <a:xfrm rot="5400000">
            <a:off x="11347134" y="3360278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9B64844D-3E33-4AA8-B887-854D77EF71D7}"/>
              </a:ext>
            </a:extLst>
          </p:cNvPr>
          <p:cNvSpPr/>
          <p:nvPr/>
        </p:nvSpPr>
        <p:spPr>
          <a:xfrm rot="5400000">
            <a:off x="11352202" y="2327436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DA243237-23E3-4DAB-BA56-6D7D57CF2566}"/>
              </a:ext>
            </a:extLst>
          </p:cNvPr>
          <p:cNvSpPr/>
          <p:nvPr/>
        </p:nvSpPr>
        <p:spPr>
          <a:xfrm rot="5400000">
            <a:off x="11338134" y="1251088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xmlns="" id="{4CFDA8A2-CF66-4BAB-9A64-A2F450D23F2C}"/>
              </a:ext>
            </a:extLst>
          </p:cNvPr>
          <p:cNvSpPr/>
          <p:nvPr/>
        </p:nvSpPr>
        <p:spPr>
          <a:xfrm rot="16200000">
            <a:off x="245732" y="2327435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A7757B8D-F497-40EB-BA25-3BE6C05985A7}"/>
              </a:ext>
            </a:extLst>
          </p:cNvPr>
          <p:cNvSpPr/>
          <p:nvPr/>
        </p:nvSpPr>
        <p:spPr>
          <a:xfrm rot="16200000">
            <a:off x="241358" y="3394343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xmlns="" id="{BB1BB93B-9E8B-4344-900F-C6D4CC5DEB01}"/>
              </a:ext>
            </a:extLst>
          </p:cNvPr>
          <p:cNvSpPr/>
          <p:nvPr/>
        </p:nvSpPr>
        <p:spPr>
          <a:xfrm rot="16200000">
            <a:off x="246863" y="4490971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375A2799-4CAA-4CA0-BCBA-86D4A1DBEDBC}"/>
              </a:ext>
            </a:extLst>
          </p:cNvPr>
          <p:cNvSpPr/>
          <p:nvPr/>
        </p:nvSpPr>
        <p:spPr>
          <a:xfrm rot="16200000">
            <a:off x="8208964" y="1257635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xmlns="" id="{12023B13-40CF-49BD-9082-3C5E9DC635DB}"/>
              </a:ext>
            </a:extLst>
          </p:cNvPr>
          <p:cNvSpPr/>
          <p:nvPr/>
        </p:nvSpPr>
        <p:spPr>
          <a:xfrm rot="16200000">
            <a:off x="8223476" y="2315632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xmlns="" id="{12FDA473-697D-49E2-918E-738F58A4C136}"/>
              </a:ext>
            </a:extLst>
          </p:cNvPr>
          <p:cNvSpPr/>
          <p:nvPr/>
        </p:nvSpPr>
        <p:spPr>
          <a:xfrm rot="16200000">
            <a:off x="8208964" y="3371873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xmlns="" id="{8EED0297-0FE3-475A-A678-6E28BE5500EB}"/>
              </a:ext>
            </a:extLst>
          </p:cNvPr>
          <p:cNvSpPr/>
          <p:nvPr/>
        </p:nvSpPr>
        <p:spPr>
          <a:xfrm rot="16200000">
            <a:off x="8223475" y="4490971"/>
            <a:ext cx="598003" cy="351136"/>
          </a:xfrm>
          <a:prstGeom prst="triangle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xmlns="" id="{D0C64215-DE5A-4F9C-B904-4CBC0CA76F83}"/>
              </a:ext>
            </a:extLst>
          </p:cNvPr>
          <p:cNvSpPr/>
          <p:nvPr/>
        </p:nvSpPr>
        <p:spPr>
          <a:xfrm>
            <a:off x="8822332" y="559528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Start!!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64B659BA-935E-4E32-9DA5-A2B4A1AB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04" y="997161"/>
            <a:ext cx="2034192" cy="424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8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eamless  Crumpled  Paper  Preview1">
            <a:extLst>
              <a:ext uri="{FF2B5EF4-FFF2-40B4-BE49-F238E27FC236}">
                <a16:creationId xmlns:a16="http://schemas.microsoft.com/office/drawing/2014/main" xmlns="" id="{4923F2A5-BDFA-408C-82F4-BD08F213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3" b="12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ผลการค้นหารูปภาพสำหรับ wallpaper room">
            <a:extLst>
              <a:ext uri="{FF2B5EF4-FFF2-40B4-BE49-F238E27FC236}">
                <a16:creationId xmlns:a16="http://schemas.microsoft.com/office/drawing/2014/main" xmlns="" id="{4A78FEE4-143B-46D6-A159-641E432F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ผลการค้นหารูปภาพสำหรับ table png">
            <a:extLst>
              <a:ext uri="{FF2B5EF4-FFF2-40B4-BE49-F238E27FC236}">
                <a16:creationId xmlns:a16="http://schemas.microsoft.com/office/drawing/2014/main" xmlns="" id="{6589AC60-F85F-44E8-874A-321D18C30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53" y="3072669"/>
            <a:ext cx="1725186" cy="1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ผลการค้นหารูปภาพสำหรับ window png">
            <a:extLst>
              <a:ext uri="{FF2B5EF4-FFF2-40B4-BE49-F238E27FC236}">
                <a16:creationId xmlns:a16="http://schemas.microsoft.com/office/drawing/2014/main" xmlns="" id="{6DFAFDDE-B881-46D0-835B-BD44B73E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99" y="1127677"/>
            <a:ext cx="2158861" cy="21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392441B9-F6C4-4AE4-978D-46F14D11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13" y="1311964"/>
            <a:ext cx="1800911" cy="3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xmlns="" id="{F103395C-D8F5-4807-BBD1-228BC55B786B}"/>
              </a:ext>
            </a:extLst>
          </p:cNvPr>
          <p:cNvSpPr/>
          <p:nvPr/>
        </p:nvSpPr>
        <p:spPr>
          <a:xfrm>
            <a:off x="195898" y="5716910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Items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hlinkClick r:id="rId8" action="ppaction://hlinksldjump"/>
            <a:extLst>
              <a:ext uri="{FF2B5EF4-FFF2-40B4-BE49-F238E27FC236}">
                <a16:creationId xmlns:a16="http://schemas.microsoft.com/office/drawing/2014/main" xmlns="" id="{34D7663A-8099-4F26-8D2A-DF42106F1166}"/>
              </a:ext>
            </a:extLst>
          </p:cNvPr>
          <p:cNvSpPr/>
          <p:nvPr/>
        </p:nvSpPr>
        <p:spPr>
          <a:xfrm>
            <a:off x="3244771" y="5716910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Friends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xmlns="" id="{5F944A9B-CE7E-4DA0-B397-DCC3896D2011}"/>
              </a:ext>
            </a:extLst>
          </p:cNvPr>
          <p:cNvSpPr/>
          <p:nvPr/>
        </p:nvSpPr>
        <p:spPr>
          <a:xfrm>
            <a:off x="6429112" y="5716910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Shop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hlinkClick r:id="rId7" action="ppaction://hlinksldjump"/>
            <a:extLst>
              <a:ext uri="{FF2B5EF4-FFF2-40B4-BE49-F238E27FC236}">
                <a16:creationId xmlns:a16="http://schemas.microsoft.com/office/drawing/2014/main" xmlns="" id="{F8FC4F44-5812-4F36-9EFA-8B4EF60A9DF2}"/>
              </a:ext>
            </a:extLst>
          </p:cNvPr>
          <p:cNvSpPr/>
          <p:nvPr/>
        </p:nvSpPr>
        <p:spPr>
          <a:xfrm>
            <a:off x="9477985" y="5716910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Map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2060" name="Picture 12" descr="ผลการค้นหารูปภาพสำหรับ phone png">
            <a:hlinkClick r:id="rId8" action="ppaction://hlinksldjump"/>
            <a:extLst>
              <a:ext uri="{FF2B5EF4-FFF2-40B4-BE49-F238E27FC236}">
                <a16:creationId xmlns:a16="http://schemas.microsoft.com/office/drawing/2014/main" xmlns="" id="{FA907BA1-3631-4BCA-A349-8155A2A3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220" y="2590366"/>
            <a:ext cx="1001451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ผลการค้นหารูปภาพสำหรับ exit png">
            <a:hlinkClick r:id="rId10" action="ppaction://hlinksldjump"/>
            <a:extLst>
              <a:ext uri="{FF2B5EF4-FFF2-40B4-BE49-F238E27FC236}">
                <a16:creationId xmlns:a16="http://schemas.microsoft.com/office/drawing/2014/main" xmlns="" id="{79CC7844-45D9-4668-9AD4-7233B6DD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02223" y="157128"/>
            <a:ext cx="597011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5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956A3-BE22-4D6A-BAA0-36E9FF1A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E63C4D-C9AA-4463-B737-24CFD9AE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563" y="1842837"/>
            <a:ext cx="10515600" cy="4351338"/>
          </a:xfrm>
        </p:spPr>
        <p:txBody>
          <a:bodyPr/>
          <a:lstStyle/>
          <a:p>
            <a:endParaRPr lang="th-TH"/>
          </a:p>
        </p:txBody>
      </p:sp>
      <p:pic>
        <p:nvPicPr>
          <p:cNvPr id="4" name="Picture 6" descr="ผลการค้นหารูปภาพสำหรับ table png">
            <a:extLst>
              <a:ext uri="{FF2B5EF4-FFF2-40B4-BE49-F238E27FC236}">
                <a16:creationId xmlns:a16="http://schemas.microsoft.com/office/drawing/2014/main" xmlns="" id="{C308011E-9679-4FD2-983A-979D1F97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16" y="2957360"/>
            <a:ext cx="1725186" cy="1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ผลการค้นหารูปภาพสำหรับ window png">
            <a:extLst>
              <a:ext uri="{FF2B5EF4-FFF2-40B4-BE49-F238E27FC236}">
                <a16:creationId xmlns:a16="http://schemas.microsoft.com/office/drawing/2014/main" xmlns="" id="{474A6187-2E10-48EE-8F8C-6B038616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99" y="995156"/>
            <a:ext cx="2158861" cy="21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4D8DC0B5-C275-4EB0-BF76-DBE20FC4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13" y="1179443"/>
            <a:ext cx="1800911" cy="3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A693442E-B52C-4174-9CA8-CCFB52592DB5}"/>
              </a:ext>
            </a:extLst>
          </p:cNvPr>
          <p:cNvSpPr/>
          <p:nvPr/>
        </p:nvSpPr>
        <p:spPr>
          <a:xfrm>
            <a:off x="66261" y="56016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Items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hlinkClick r:id="rId6" action="ppaction://hlinksldjump"/>
            <a:extLst>
              <a:ext uri="{FF2B5EF4-FFF2-40B4-BE49-F238E27FC236}">
                <a16:creationId xmlns:a16="http://schemas.microsoft.com/office/drawing/2014/main" xmlns="" id="{611AD8D8-974A-43A3-A66C-0C52194E76C1}"/>
              </a:ext>
            </a:extLst>
          </p:cNvPr>
          <p:cNvSpPr/>
          <p:nvPr/>
        </p:nvSpPr>
        <p:spPr>
          <a:xfrm>
            <a:off x="3115134" y="56016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Friends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xmlns="" id="{D0F77A60-371F-4EBF-91BE-94BCCF8EDBC4}"/>
              </a:ext>
            </a:extLst>
          </p:cNvPr>
          <p:cNvSpPr/>
          <p:nvPr/>
        </p:nvSpPr>
        <p:spPr>
          <a:xfrm>
            <a:off x="6299475" y="56016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Shop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F9A090C8-0E2A-471C-BDC5-288702703CCE}"/>
              </a:ext>
            </a:extLst>
          </p:cNvPr>
          <p:cNvSpPr/>
          <p:nvPr/>
        </p:nvSpPr>
        <p:spPr>
          <a:xfrm>
            <a:off x="9348348" y="56016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Map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11" name="Picture 12" descr="ผลการค้นหารูปภาพสำหรับ phone png">
            <a:hlinkClick r:id="rId6" action="ppaction://hlinksldjump"/>
            <a:extLst>
              <a:ext uri="{FF2B5EF4-FFF2-40B4-BE49-F238E27FC236}">
                <a16:creationId xmlns:a16="http://schemas.microsoft.com/office/drawing/2014/main" xmlns="" id="{CF4D99A7-930C-4256-B073-2E94A4ED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83" y="2475057"/>
            <a:ext cx="1001451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amless  Crumpled  Paper  Preview1">
            <a:extLst>
              <a:ext uri="{FF2B5EF4-FFF2-40B4-BE49-F238E27FC236}">
                <a16:creationId xmlns:a16="http://schemas.microsoft.com/office/drawing/2014/main" xmlns="" id="{F79D92E2-C015-4AC7-AA08-F53E4AE74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3" b="12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ผลการค้นหารูปภาพสำหรับ wallpaper room">
            <a:extLst>
              <a:ext uri="{FF2B5EF4-FFF2-40B4-BE49-F238E27FC236}">
                <a16:creationId xmlns:a16="http://schemas.microsoft.com/office/drawing/2014/main" xmlns="" id="{10CB4D40-14D7-4944-8E54-BEDD07D3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ผลการค้นหารูปภาพสำหรับ table png">
            <a:extLst>
              <a:ext uri="{FF2B5EF4-FFF2-40B4-BE49-F238E27FC236}">
                <a16:creationId xmlns:a16="http://schemas.microsoft.com/office/drawing/2014/main" xmlns="" id="{63135929-8AB4-44B4-AF6F-6545304E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16" y="3109760"/>
            <a:ext cx="1725186" cy="1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ผลการค้นหารูปภาพสำหรับ window png">
            <a:extLst>
              <a:ext uri="{FF2B5EF4-FFF2-40B4-BE49-F238E27FC236}">
                <a16:creationId xmlns:a16="http://schemas.microsoft.com/office/drawing/2014/main" xmlns="" id="{7F3905CC-6E2E-4514-89BF-649CA915F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62" y="1181179"/>
            <a:ext cx="2158861" cy="21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140D666D-15E4-4157-A591-279E9FBA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76" y="1349055"/>
            <a:ext cx="1800911" cy="3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hlinkClick r:id="rId5" action="ppaction://hlinksldjump"/>
            <a:extLst>
              <a:ext uri="{FF2B5EF4-FFF2-40B4-BE49-F238E27FC236}">
                <a16:creationId xmlns:a16="http://schemas.microsoft.com/office/drawing/2014/main" xmlns="" id="{81B3C8C9-B538-4531-BC7B-444FB778AFF6}"/>
              </a:ext>
            </a:extLst>
          </p:cNvPr>
          <p:cNvSpPr/>
          <p:nvPr/>
        </p:nvSpPr>
        <p:spPr>
          <a:xfrm>
            <a:off x="218661" y="57540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Items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:a16="http://schemas.microsoft.com/office/drawing/2014/main" xmlns="" id="{ED38121C-DCA0-4D44-9965-B3DFDF551F59}"/>
              </a:ext>
            </a:extLst>
          </p:cNvPr>
          <p:cNvSpPr/>
          <p:nvPr/>
        </p:nvSpPr>
        <p:spPr>
          <a:xfrm>
            <a:off x="3267534" y="57540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Friends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:a16="http://schemas.microsoft.com/office/drawing/2014/main" xmlns="" id="{FC0FA8EC-8B8D-448F-8C28-9F3BEE18F3E6}"/>
              </a:ext>
            </a:extLst>
          </p:cNvPr>
          <p:cNvSpPr/>
          <p:nvPr/>
        </p:nvSpPr>
        <p:spPr>
          <a:xfrm>
            <a:off x="6451875" y="57540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Shop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xmlns="" id="{32E72846-BAAF-448B-856A-24E05AC39074}"/>
              </a:ext>
            </a:extLst>
          </p:cNvPr>
          <p:cNvSpPr/>
          <p:nvPr/>
        </p:nvSpPr>
        <p:spPr>
          <a:xfrm>
            <a:off x="9500748" y="5754001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Map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21" name="Picture 12" descr="ผลการค้นหารูปภาพสำหรับ phone png">
            <a:hlinkClick r:id="rId6" action="ppaction://hlinksldjump"/>
            <a:extLst>
              <a:ext uri="{FF2B5EF4-FFF2-40B4-BE49-F238E27FC236}">
                <a16:creationId xmlns:a16="http://schemas.microsoft.com/office/drawing/2014/main" xmlns="" id="{16197BD3-8B50-4D6F-BD10-60C79F23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83" y="2627457"/>
            <a:ext cx="1001451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DE7552A-51FA-45C2-AF8B-4241308A76FD}"/>
              </a:ext>
            </a:extLst>
          </p:cNvPr>
          <p:cNvSpPr/>
          <p:nvPr/>
        </p:nvSpPr>
        <p:spPr>
          <a:xfrm>
            <a:off x="8494643" y="995156"/>
            <a:ext cx="2158861" cy="3603348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C71391D5-850D-47CF-BEF5-D81F9CC03537}"/>
              </a:ext>
            </a:extLst>
          </p:cNvPr>
          <p:cNvSpPr/>
          <p:nvPr/>
        </p:nvSpPr>
        <p:spPr>
          <a:xfrm>
            <a:off x="8805132" y="1181180"/>
            <a:ext cx="1544603" cy="462924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List</a:t>
            </a:r>
            <a:endParaRPr lang="th-TH" sz="2400" dirty="0">
              <a:latin typeface="Comic Sans MS" panose="030F0702030302020204" pitchFamily="66" charset="0"/>
            </a:endParaRPr>
          </a:p>
        </p:txBody>
      </p:sp>
      <p:sp>
        <p:nvSpPr>
          <p:cNvPr id="24" name="Rectangle: Rounded Corners 23">
            <a:hlinkClick r:id="rId10" action="ppaction://hlinksldjump"/>
            <a:extLst>
              <a:ext uri="{FF2B5EF4-FFF2-40B4-BE49-F238E27FC236}">
                <a16:creationId xmlns:a16="http://schemas.microsoft.com/office/drawing/2014/main" xmlns="" id="{D94EB4A3-FE44-4BAA-95A3-41E8E36633F2}"/>
              </a:ext>
            </a:extLst>
          </p:cNvPr>
          <p:cNvSpPr/>
          <p:nvPr/>
        </p:nvSpPr>
        <p:spPr>
          <a:xfrm>
            <a:off x="8801771" y="1810412"/>
            <a:ext cx="1544603" cy="462924"/>
          </a:xfrm>
          <a:prstGeom prst="roundRect">
            <a:avLst/>
          </a:prstGeom>
          <a:solidFill>
            <a:schemeClr val="bg1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Bob</a:t>
            </a:r>
            <a:endParaRPr lang="th-TH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" name="Picture 6" descr="ผลการค้นหารูปภาพสำหรับ exit png">
            <a:hlinkClick r:id="rId11" action="ppaction://hlinksldjump"/>
            <a:extLst>
              <a:ext uri="{FF2B5EF4-FFF2-40B4-BE49-F238E27FC236}">
                <a16:creationId xmlns:a16="http://schemas.microsoft.com/office/drawing/2014/main" xmlns="" id="{F66FFD87-3B88-44A5-B59E-5F62935E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34497" y="124572"/>
            <a:ext cx="597011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509C2A-E73A-4E9A-A1A5-463D196F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8D43FC-C978-4B3C-BDED-CBD1E0D60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2" descr="Seamless  Crumpled  Paper  Preview1">
            <a:extLst>
              <a:ext uri="{FF2B5EF4-FFF2-40B4-BE49-F238E27FC236}">
                <a16:creationId xmlns:a16="http://schemas.microsoft.com/office/drawing/2014/main" xmlns="" id="{DDC9F762-711E-4DB4-AC78-ED7327BB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ผลการค้นหารูปภาพสำหรับ wallpapers room cartoon png">
            <a:extLst>
              <a:ext uri="{FF2B5EF4-FFF2-40B4-BE49-F238E27FC236}">
                <a16:creationId xmlns:a16="http://schemas.microsoft.com/office/drawing/2014/main" xmlns="" id="{D2AF663E-4CD0-42C0-A0D0-9D425256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8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ผลการค้นหารูปภาพสำหรับ table png">
            <a:extLst>
              <a:ext uri="{FF2B5EF4-FFF2-40B4-BE49-F238E27FC236}">
                <a16:creationId xmlns:a16="http://schemas.microsoft.com/office/drawing/2014/main" xmlns="" id="{3FDF2617-9503-4FCF-B475-D2339EF2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14" y="3539053"/>
            <a:ext cx="1725186" cy="1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ผลการค้นหารูปภาพสำหรับ phone png">
            <a:hlinkClick r:id="rId5" action="ppaction://hlinksldjump"/>
            <a:extLst>
              <a:ext uri="{FF2B5EF4-FFF2-40B4-BE49-F238E27FC236}">
                <a16:creationId xmlns:a16="http://schemas.microsoft.com/office/drawing/2014/main" xmlns="" id="{DFB20925-B5BE-49C6-8882-10F4A6A8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81" y="3056750"/>
            <a:ext cx="1001451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hlinkClick r:id="rId7" action="ppaction://hlinksldjump"/>
            <a:extLst>
              <a:ext uri="{FF2B5EF4-FFF2-40B4-BE49-F238E27FC236}">
                <a16:creationId xmlns:a16="http://schemas.microsoft.com/office/drawing/2014/main" xmlns="" id="{9B6CA7CF-6A88-4C30-A911-8BF40FE95EA9}"/>
              </a:ext>
            </a:extLst>
          </p:cNvPr>
          <p:cNvSpPr/>
          <p:nvPr/>
        </p:nvSpPr>
        <p:spPr>
          <a:xfrm>
            <a:off x="232729" y="5748589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Items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xmlns="" id="{383712FF-53BB-4A75-9897-A431A38DAB4C}"/>
              </a:ext>
            </a:extLst>
          </p:cNvPr>
          <p:cNvSpPr/>
          <p:nvPr/>
        </p:nvSpPr>
        <p:spPr>
          <a:xfrm>
            <a:off x="3281602" y="5748589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Friends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xmlns="" id="{E1BF308C-FA37-4D21-84F5-4314EB9D0BDE}"/>
              </a:ext>
            </a:extLst>
          </p:cNvPr>
          <p:cNvSpPr/>
          <p:nvPr/>
        </p:nvSpPr>
        <p:spPr>
          <a:xfrm>
            <a:off x="6465943" y="5748589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Shop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75C397B8-C7F2-4C2C-BF57-4E1322877965}"/>
              </a:ext>
            </a:extLst>
          </p:cNvPr>
          <p:cNvSpPr/>
          <p:nvPr/>
        </p:nvSpPr>
        <p:spPr>
          <a:xfrm>
            <a:off x="9514816" y="5748589"/>
            <a:ext cx="2518117" cy="791308"/>
          </a:xfrm>
          <a:prstGeom prst="roundRect">
            <a:avLst/>
          </a:prstGeom>
          <a:solidFill>
            <a:srgbClr val="76C0CD"/>
          </a:solidFill>
          <a:ln>
            <a:solidFill>
              <a:srgbClr val="73B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omic Sans MS" panose="030F0702030302020204" pitchFamily="66" charset="0"/>
              </a:rPr>
              <a:t>Map</a:t>
            </a:r>
            <a:endParaRPr lang="th-TH" sz="4800" dirty="0">
              <a:latin typeface="Comic Sans MS" panose="030F0702030302020204" pitchFamily="66" charset="0"/>
            </a:endParaRPr>
          </a:p>
        </p:txBody>
      </p:sp>
      <p:pic>
        <p:nvPicPr>
          <p:cNvPr id="13" name="Picture 2" descr="https://scontent.fbkk10-1.fna.fbcdn.net/v/t1.0-9/28685022_1994575650808630_1028401215760760832_n.png?oh=72703bd1fcfd4d20be4ea890d8b1e6fb&amp;oe=5AFF73A8">
            <a:extLst>
              <a:ext uri="{FF2B5EF4-FFF2-40B4-BE49-F238E27FC236}">
                <a16:creationId xmlns:a16="http://schemas.microsoft.com/office/drawing/2014/main" xmlns="" id="{0641565D-C82F-48BF-901D-2ECDF4B1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14" y="1548880"/>
            <a:ext cx="1800911" cy="3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xmlns="" id="{3A9C1337-A470-4BE3-8521-85F7E3CD79A3}"/>
              </a:ext>
            </a:extLst>
          </p:cNvPr>
          <p:cNvSpPr/>
          <p:nvPr/>
        </p:nvSpPr>
        <p:spPr>
          <a:xfrm>
            <a:off x="3949148" y="1205948"/>
            <a:ext cx="2623930" cy="1152939"/>
          </a:xfrm>
          <a:prstGeom prst="wedgeRectCallout">
            <a:avLst>
              <a:gd name="adj1" fmla="val -70833"/>
              <a:gd name="adj2" fmla="val 866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Hi Mayor</a:t>
            </a:r>
            <a:endParaRPr lang="th-TH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8198" name="Picture 6" descr="ผลการค้นหารูปภาพสำหรับ exit png">
            <a:hlinkClick r:id="rId9" action="ppaction://hlinksldjump"/>
            <a:extLst>
              <a:ext uri="{FF2B5EF4-FFF2-40B4-BE49-F238E27FC236}">
                <a16:creationId xmlns:a16="http://schemas.microsoft.com/office/drawing/2014/main" xmlns="" id="{DC2F59B6-8A88-40E4-809E-5DAD8524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94989" y="157128"/>
            <a:ext cx="597011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ผลการค้นหารูปภาพสำหรับ door png">
            <a:hlinkClick r:id="rId11" action="ppaction://hlinksldjump"/>
            <a:extLst>
              <a:ext uri="{FF2B5EF4-FFF2-40B4-BE49-F238E27FC236}">
                <a16:creationId xmlns:a16="http://schemas.microsoft.com/office/drawing/2014/main" xmlns="" id="{FC3F12CA-0941-4AB5-9A6E-656192B9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0" y="598911"/>
            <a:ext cx="2030564" cy="42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scontent.fbkk10-1.fna.fbcdn.net/v/t1.0-9/28279614_1994566720809523_6765948198562299904_n.png?oh=0aba64eeb0483ea385e9499491e77d60&amp;oe=5B0A80AC">
            <a:extLst>
              <a:ext uri="{FF2B5EF4-FFF2-40B4-BE49-F238E27FC236}">
                <a16:creationId xmlns:a16="http://schemas.microsoft.com/office/drawing/2014/main" xmlns="" id="{078B48C4-0EC9-474F-A52B-6F4C713D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41" y="1462691"/>
            <a:ext cx="1805455" cy="37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6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50</Words>
  <Application>Microsoft Office PowerPoint</Application>
  <PresentationFormat>กำหนดเอง</PresentationFormat>
  <Paragraphs>47</Paragraphs>
  <Slides>11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11</vt:i4>
      </vt:variant>
    </vt:vector>
  </HeadingPairs>
  <TitlesOfParts>
    <vt:vector size="12" baseType="lpstr"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SUPHAWUT CHUTUAD</dc:creator>
  <cp:lastModifiedBy>CComX86</cp:lastModifiedBy>
  <cp:revision>14</cp:revision>
  <dcterms:created xsi:type="dcterms:W3CDTF">2018-03-01T18:58:37Z</dcterms:created>
  <dcterms:modified xsi:type="dcterms:W3CDTF">2018-05-09T17:00:58Z</dcterms:modified>
</cp:coreProperties>
</file>